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0" autoAdjust="0"/>
    <p:restoredTop sz="94660"/>
  </p:normalViewPr>
  <p:slideViewPr>
    <p:cSldViewPr snapToGrid="0">
      <p:cViewPr varScale="1">
        <p:scale>
          <a:sx n="57" d="100"/>
          <a:sy n="57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7FA4B-6EAD-60BC-D145-88F0B85D8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CB1C6-A2BB-F3C6-560A-FFB8DBCD4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03B2-0852-AB8D-0721-676D840E0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1B25-FFB4-46F3-A66E-E7972388C3E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9793-0D91-8133-72E8-EF6DFEDF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579C5-F03D-8934-912F-FF1F6D06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0098-7665-4E46-89C7-BA322A98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9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0D0EF-031D-2B1E-9B74-A59C7B66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BE30F-BAEC-6B5E-6A5D-3A3C569CE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57045-F178-AF8E-C696-4BCA32DA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1B25-FFB4-46F3-A66E-E7972388C3E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4C577-F79B-4C14-63B9-73167B64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2F9AE-EAF6-3DB0-AF6B-C85137139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0098-7665-4E46-89C7-BA322A98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2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8EBE06-965D-669C-65E2-75506C95C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709A3-1DBE-7F6E-930E-76E980EB3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BA7A1-0476-90C7-67B7-2DD6AF516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1B25-FFB4-46F3-A66E-E7972388C3E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C3FD5-4B3B-9CF0-029A-2B386CBA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8F677-34DA-5F84-55D8-0D018004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0098-7665-4E46-89C7-BA322A98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566F5-C410-96DD-38C8-A6CC84177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685C8-CC6A-AECE-90C1-16A0F38E8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90B27-D585-D4ED-3E6C-CE7ACEBBE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1B25-FFB4-46F3-A66E-E7972388C3E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8AECA-EC50-3836-F518-D50BF25E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1BC97-60DE-0002-84DF-BE3B9E4D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0098-7665-4E46-89C7-BA322A98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2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D5421-44F6-1E11-E830-37CFCEF2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CFF01-7E0B-5164-4E1A-8A765E204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59FE1-9733-C632-8795-8131BF01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1B25-FFB4-46F3-A66E-E7972388C3E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401F3-2B3C-EC99-F720-654D33FE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7640-2438-C1FB-6644-DA34E42B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0098-7665-4E46-89C7-BA322A98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0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47F8-89E7-4971-8153-931B64A5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B6729-5E28-497E-36FE-06F1E59C3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B7278-5430-B726-B399-FB54A6EBD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265C6-DE14-5756-DD68-54D04E941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1B25-FFB4-46F3-A66E-E7972388C3E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56F16-8D3E-297E-5602-D4BBAA14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B68FD-5071-1122-E41F-68552F22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0098-7665-4E46-89C7-BA322A98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F80C-782A-B4A5-CFAE-E3EE8C4DC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28F50-75F1-2B22-9351-558E8D5C7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EF11F-4778-6C21-9CD6-074269CE8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64C2C-1E99-2A5E-86C1-5234F358E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6A0D8B-2FC9-9368-87F4-E323B5966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48B9F1-FADB-6955-ED98-424EF6154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1B25-FFB4-46F3-A66E-E7972388C3E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72419-1472-8043-12C2-7314BF21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D9AAE1-FF2D-1E77-35CA-DB5E4BE4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0098-7665-4E46-89C7-BA322A98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8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DBA8-149F-C39F-A53D-06B7CF023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D48A88-483F-0A78-2C97-F0B9E5B0E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1B25-FFB4-46F3-A66E-E7972388C3E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AAB87-EB32-520F-175F-1531D0484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EEC73-A605-7865-D51F-A80ABDC2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0098-7665-4E46-89C7-BA322A98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1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1A7B35-0C36-EDC7-FED1-145619497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1B25-FFB4-46F3-A66E-E7972388C3E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241DA-108D-1ABD-1E73-C9DA57F3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0140A-512F-F0C6-08F1-318655B6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0098-7665-4E46-89C7-BA322A98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3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BC4F7-D3B3-2F6C-C4E6-567ED3F3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F8253-4E02-7E1E-5E7B-9E1A2E924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CE526-DA25-0851-EE35-B99D2CB3A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A88A2-955E-4AFC-F0E1-86493AB0F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1B25-FFB4-46F3-A66E-E7972388C3E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D3CDE-317D-4D9A-C2CD-F4D8ED5F1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FE282-6EAD-7667-749C-416B9368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0098-7665-4E46-89C7-BA322A98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7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08CF1-0273-9319-1FFE-2BB33A02C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C83D85-7CC7-BB5A-B538-9FA4A7EBC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31D34-A23C-2A9A-4372-FE7219ED0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A141B-1717-3CC7-12B2-0CABF443B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1B25-FFB4-46F3-A66E-E7972388C3E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832C1-8852-222D-45AE-389F9D22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D480E-51C9-4B51-5564-C563790A1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0098-7665-4E46-89C7-BA322A98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6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D159AF-B493-2380-9B5D-63BE3F95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D3FF3-578B-B94C-A4B6-E3974721D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2212F-7256-110E-5B85-C74458F32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931B25-FFB4-46F3-A66E-E7972388C3E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E38DE-D76F-C7DE-86C2-EC4E3D923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B230D-CB1E-6463-472B-0C0999AA9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C90098-7665-4E46-89C7-BA322A98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8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0F18-AF06-42C8-66E6-997DEB873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Profile Page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C9D97-27B3-12D8-F63C-6565367B5C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94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43BD4-C2B1-B224-3830-53BE2A2B8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1FED16-FB3B-DC52-F8FD-7BC2E6C69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812" y="2105819"/>
            <a:ext cx="8334375" cy="3790950"/>
          </a:xfrm>
        </p:spPr>
      </p:pic>
    </p:spTree>
    <p:extLst>
      <p:ext uri="{BB962C8B-B14F-4D97-AF65-F5344CB8AC3E}">
        <p14:creationId xmlns:p14="http://schemas.microsoft.com/office/powerpoint/2010/main" val="3884162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9E66C-E9BA-78EC-9209-31608CD8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C986D-E51E-3EB8-A7ED-4249B7C89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FD0A5E-8DFF-8C51-C97C-C4B08FF6E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652462"/>
            <a:ext cx="840105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65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53C3-9BF0-E015-5C02-178EC28E9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C22393-4E19-EFBB-D20D-9DAEE4E4F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275" y="1991519"/>
            <a:ext cx="8553450" cy="4019550"/>
          </a:xfrm>
        </p:spPr>
      </p:pic>
    </p:spTree>
    <p:extLst>
      <p:ext uri="{BB962C8B-B14F-4D97-AF65-F5344CB8AC3E}">
        <p14:creationId xmlns:p14="http://schemas.microsoft.com/office/powerpoint/2010/main" val="69253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9D4D-6A84-50CE-FAD1-FF96948E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3B00BE-74E9-D21F-3C35-B7A9878F2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012" y="2139156"/>
            <a:ext cx="8181975" cy="3724275"/>
          </a:xfrm>
        </p:spPr>
      </p:pic>
    </p:spTree>
    <p:extLst>
      <p:ext uri="{BB962C8B-B14F-4D97-AF65-F5344CB8AC3E}">
        <p14:creationId xmlns:p14="http://schemas.microsoft.com/office/powerpoint/2010/main" val="2960953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C208-62EC-C059-71FD-46AC0D264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FA1442-5714-8947-A81F-EE39AEBA7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487" y="3201194"/>
            <a:ext cx="8201025" cy="1600200"/>
          </a:xfrm>
        </p:spPr>
      </p:pic>
    </p:spTree>
    <p:extLst>
      <p:ext uri="{BB962C8B-B14F-4D97-AF65-F5344CB8AC3E}">
        <p14:creationId xmlns:p14="http://schemas.microsoft.com/office/powerpoint/2010/main" val="2498399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A31C-674C-15E9-4591-44B77B0D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F393C-7091-1B4A-51B0-B19DA7F2B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FD9FA8-768B-EBB0-8749-2C6D3BAF7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2228850"/>
            <a:ext cx="81819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53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6210A-0B1D-FEBC-1E12-117CB736C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623F872-9305-1010-81C2-1DA6EE0B0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2224881"/>
            <a:ext cx="8486775" cy="3552825"/>
          </a:xfrm>
        </p:spPr>
      </p:pic>
    </p:spTree>
    <p:extLst>
      <p:ext uri="{BB962C8B-B14F-4D97-AF65-F5344CB8AC3E}">
        <p14:creationId xmlns:p14="http://schemas.microsoft.com/office/powerpoint/2010/main" val="1095552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505A-B07D-4E36-92EB-B620EEDA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F36FBF-8DA8-BB00-E863-535D39CCD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3096419"/>
            <a:ext cx="8486775" cy="1809750"/>
          </a:xfrm>
        </p:spPr>
      </p:pic>
    </p:spTree>
    <p:extLst>
      <p:ext uri="{BB962C8B-B14F-4D97-AF65-F5344CB8AC3E}">
        <p14:creationId xmlns:p14="http://schemas.microsoft.com/office/powerpoint/2010/main" val="945726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7311-0EEE-1598-20E9-5C2365F9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B7292-BDDC-C97F-FFE2-25FCB37FB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D57F5-0B78-EBC6-DE4B-51F9A9F41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33350"/>
            <a:ext cx="83058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46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0A21B-B563-1903-5FB1-36344BA1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28267A-743D-1B94-7F66-D74A7C527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0786" y="1825625"/>
            <a:ext cx="5510428" cy="4351338"/>
          </a:xfrm>
        </p:spPr>
      </p:pic>
    </p:spTree>
    <p:extLst>
      <p:ext uri="{BB962C8B-B14F-4D97-AF65-F5344CB8AC3E}">
        <p14:creationId xmlns:p14="http://schemas.microsoft.com/office/powerpoint/2010/main" val="1769499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6FC2-ACF5-C7D4-0164-2809F9C98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CABB5-8402-AB0E-C699-1D91B1162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CC929-1C76-A36A-B5C6-356AFD0DF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62" y="1824037"/>
            <a:ext cx="82962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11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EF38-7E76-D950-4D1F-2F737726F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5A609-D198-8AE2-BBE6-C6B87C5E0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AD4370-1CC4-372F-EA33-F1B7BD01B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1276350"/>
            <a:ext cx="83534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6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E5D1-E4FC-5329-6EC5-179C2858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512618-1FC7-5A83-757A-3C174D667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475" y="1867694"/>
            <a:ext cx="8401050" cy="4267200"/>
          </a:xfrm>
        </p:spPr>
      </p:pic>
    </p:spTree>
    <p:extLst>
      <p:ext uri="{BB962C8B-B14F-4D97-AF65-F5344CB8AC3E}">
        <p14:creationId xmlns:p14="http://schemas.microsoft.com/office/powerpoint/2010/main" val="313882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92AA6-A0A4-DC59-5299-CB576AA9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0764A-A592-28AF-D8E5-74914F096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3F825-67CD-F484-5B5C-5493ECCE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2162175"/>
            <a:ext cx="82772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1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CB051-3708-AE85-CCF9-FE582B3B5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890F72-0CE0-A307-8E6F-D7EF245EC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05373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618A5-DB8A-6781-C6A2-2C1C80CA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E588636-7D1A-BACE-B40C-599850F8F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561" y="1825625"/>
            <a:ext cx="7500877" cy="4351338"/>
          </a:xfrm>
        </p:spPr>
      </p:pic>
    </p:spTree>
    <p:extLst>
      <p:ext uri="{BB962C8B-B14F-4D97-AF65-F5344CB8AC3E}">
        <p14:creationId xmlns:p14="http://schemas.microsoft.com/office/powerpoint/2010/main" val="374689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C11A5-FF10-BEEE-FB93-EADA844C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410E76-9A2F-2B1D-FD5A-A02136F50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925" y="2743994"/>
            <a:ext cx="8058150" cy="2514600"/>
          </a:xfrm>
        </p:spPr>
      </p:pic>
    </p:spTree>
    <p:extLst>
      <p:ext uri="{BB962C8B-B14F-4D97-AF65-F5344CB8AC3E}">
        <p14:creationId xmlns:p14="http://schemas.microsoft.com/office/powerpoint/2010/main" val="237984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5E4E-47FB-B29B-97FE-DDC3969E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0E346A-3A2B-29BA-A222-08CA697AD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2386" y="1825625"/>
            <a:ext cx="8387227" cy="4351338"/>
          </a:xfrm>
        </p:spPr>
      </p:pic>
    </p:spTree>
    <p:extLst>
      <p:ext uri="{BB962C8B-B14F-4D97-AF65-F5344CB8AC3E}">
        <p14:creationId xmlns:p14="http://schemas.microsoft.com/office/powerpoint/2010/main" val="3552207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825D-1642-877D-F04F-894849CF7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81ED54-349C-C9F0-BF34-F140BA053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662" y="2720181"/>
            <a:ext cx="8448675" cy="2562225"/>
          </a:xfrm>
        </p:spPr>
      </p:pic>
    </p:spTree>
    <p:extLst>
      <p:ext uri="{BB962C8B-B14F-4D97-AF65-F5344CB8AC3E}">
        <p14:creationId xmlns:p14="http://schemas.microsoft.com/office/powerpoint/2010/main" val="3505167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</Words>
  <Application>Microsoft Office PowerPoint</Application>
  <PresentationFormat>Widescreen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Profile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Larry Hill</dc:creator>
  <cp:lastModifiedBy>Larry Hill</cp:lastModifiedBy>
  <cp:revision>2</cp:revision>
  <dcterms:created xsi:type="dcterms:W3CDTF">2025-01-30T18:44:44Z</dcterms:created>
  <dcterms:modified xsi:type="dcterms:W3CDTF">2025-01-30T18:58:20Z</dcterms:modified>
</cp:coreProperties>
</file>